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13" Target="slides/slide11.xml" Type="http://schemas.openxmlformats.org/officeDocument/2006/relationships/slide"/>
  <Relationship Id="rId11" Target="slides/slide9.xml" Type="http://schemas.openxmlformats.org/officeDocument/2006/relationships/slide"/>
  <Relationship Id="rId10" Target="slides/slide8.xml" Type="http://schemas.openxmlformats.org/officeDocument/2006/relationships/slide"/>
  <Relationship Id="rId9" Target="slides/slide7.xml" Type="http://schemas.openxmlformats.org/officeDocument/2006/relationships/slide"/>
  <Relationship Id="rId8" Target="slides/slide6.xml" Type="http://schemas.openxmlformats.org/officeDocument/2006/relationships/slide"/>
  <Relationship Id="rId7" Target="slides/slide5.xml" Type="http://schemas.openxmlformats.org/officeDocument/2006/relationships/slide"/>
  <Relationship Id="rId14" Target="tableStyles.xml" Type="http://schemas.openxmlformats.org/officeDocument/2006/relationships/tableStyles"/>
  <Relationship Id="rId6" Target="slides/slide4.xml" Type="http://schemas.openxmlformats.org/officeDocument/2006/relationships/slide"/>
  <Relationship Id="rId5" Target="slides/slide3.xml" Type="http://schemas.openxmlformats.org/officeDocument/2006/relationships/slide"/>
  <Relationship Id="rId4" Target="slides/slide2.xml" Type="http://schemas.openxmlformats.org/officeDocument/2006/relationships/slide"/>
  <Relationship Id="rId12" Target="slides/slide10.xml" Type="http://schemas.openxmlformats.org/officeDocument/2006/relationships/slide"/>
  <Relationship Id="rId3" Target="slides/slide1.xml" Type="http://schemas.openxmlformats.org/officeDocument/2006/relationships/slid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14" name="GroupShape 1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" name="Shape 15"/>
          <p:cNvSpPr txBox="true"/>
          <p:nvPr isPhoto="false">
            <p:ph idx="0" type="title"/>
          </p:nvPr>
        </p:nvSpPr>
        <p:spPr>
          <a:xfrm flipH="false" flipV="false" rot="0"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6" name="Shape 16"/>
          <p:cNvSpPr txBox="true"/>
          <p:nvPr isPhoto="false">
            <p:ph idx="1" type="subTitle"/>
          </p:nvPr>
        </p:nvSpPr>
        <p:spPr>
          <a:xfrm flipH="false" flipV="false" rot="0"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400"/>
            </a:lvl1pPr>
            <a:lvl2pPr algn="ctr" indent="0" lvl="1" marL="457200">
              <a:buNone/>
              <a:defRPr sz="20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17" name="Shape 1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25.09.2023</a:t>
            </a:r>
          </a:p>
        </p:txBody>
      </p:sp>
      <p:sp>
        <p:nvSpPr>
          <p:cNvPr hidden="false" id="18" name="Shape 1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9" name="Shape 1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61" name="GroupShape 6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2" name="Shape 6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3" name="Shape 63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4" name="Shape 6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25.09.2023</a:t>
            </a:r>
          </a:p>
        </p:txBody>
      </p:sp>
      <p:sp>
        <p:nvSpPr>
          <p:cNvPr hidden="false" id="65" name="Shape 6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6" name="Shape 6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29" name="GroupShape 2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0" name="Shape 30"/>
          <p:cNvSpPr txBox="true"/>
          <p:nvPr isPhoto="false">
            <p:ph idx="0" type="title"/>
          </p:nvPr>
        </p:nvSpPr>
        <p:spPr>
          <a:xfrm flipH="false" flipV="false" rot="0"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1" name="Shape 31"/>
          <p:cNvSpPr txBox="true"/>
          <p:nvPr isPhoto="false">
            <p:ph idx="1" type="body"/>
          </p:nvPr>
        </p:nvSpPr>
        <p:spPr>
          <a:xfrm flipH="false" flipV="false" rot="0"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2" name="Shape 3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25.09.2023</a:t>
            </a:r>
          </a:p>
        </p:txBody>
      </p:sp>
      <p:sp>
        <p:nvSpPr>
          <p:cNvPr hidden="false" id="33" name="Shape 3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4" name="Shape 3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35" name="GroupShape 3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6" name="Shape 3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7" name="Shape 37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8" name="Shape 3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25.09.2023</a:t>
            </a:r>
          </a:p>
        </p:txBody>
      </p:sp>
      <p:sp>
        <p:nvSpPr>
          <p:cNvPr hidden="false" id="39" name="Shape 3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0" name="Shape 4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55" name="GroupShape 5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6" name="Shape 56"/>
          <p:cNvSpPr txBox="true"/>
          <p:nvPr isPhoto="false">
            <p:ph idx="0" type="title"/>
          </p:nvPr>
        </p:nvSpPr>
        <p:spPr>
          <a:xfrm flipH="false" flipV="false" rot="0"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7" name="Shape 57"/>
          <p:cNvSpPr txBox="true"/>
          <p:nvPr isPhoto="false">
            <p:ph idx="1" type="body"/>
          </p:nvPr>
        </p:nvSpPr>
        <p:spPr>
          <a:xfrm flipH="false" flipV="false" rot="0"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8" name="Shape 5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25.09.2023</a:t>
            </a:r>
          </a:p>
        </p:txBody>
      </p:sp>
      <p:sp>
        <p:nvSpPr>
          <p:cNvPr hidden="false" id="59" name="Shape 5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0" name="Shape 6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20" name="GroupShape 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" name="Shape 2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2" name="Shape 2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25.09.2023</a:t>
            </a:r>
          </a:p>
        </p:txBody>
      </p:sp>
      <p:sp>
        <p:nvSpPr>
          <p:cNvPr hidden="false" id="23" name="Shape 2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4" name="Shape 2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0" name="Shape 10"/>
          <p:cNvSpPr txBox="true"/>
          <p:nvPr isPhoto="false">
            <p:ph idx="2" type="body"/>
          </p:nvPr>
        </p:nvSpPr>
        <p:spPr>
          <a:xfrm flipH="false" flipV="false" rot="0"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1" name="Shape 1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25.09.2023</a:t>
            </a:r>
          </a:p>
        </p:txBody>
      </p:sp>
      <p:sp>
        <p:nvSpPr>
          <p:cNvPr hidden="false" id="12" name="Shape 1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3" name="Shape 1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25" name="GroupShape 2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6" name="Shape 2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25.09.2023</a:t>
            </a:r>
          </a:p>
        </p:txBody>
      </p:sp>
      <p:sp>
        <p:nvSpPr>
          <p:cNvPr hidden="false" id="27" name="Shape 2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8" name="Shape 2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67" name="GroupShape 6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8" name="Shape 68"/>
          <p:cNvSpPr txBox="true"/>
          <p:nvPr isPhoto="false">
            <p:ph idx="0" type="title"/>
          </p:nvPr>
        </p:nvSpPr>
        <p:spPr>
          <a:xfrm flipH="false" flipV="false" rot="0"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9" name="Shape 69"/>
          <p:cNvSpPr txBox="true"/>
          <p:nvPr isPhoto="false">
            <p:ph idx="1" type="body"/>
          </p:nvPr>
        </p:nvSpPr>
        <p:spPr>
          <a:xfrm flipH="false" flipV="false" rot="0"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0" name="Shape 70"/>
          <p:cNvSpPr txBox="true"/>
          <p:nvPr isPhoto="false">
            <p:ph idx="2" type="body"/>
          </p:nvPr>
        </p:nvSpPr>
        <p:spPr>
          <a:xfrm flipH="false" flipV="false" rot="0"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1" name="Shape 71"/>
          <p:cNvSpPr txBox="true"/>
          <p:nvPr isPhoto="false">
            <p:ph idx="3" type="body"/>
          </p:nvPr>
        </p:nvSpPr>
        <p:spPr>
          <a:xfrm flipH="false" flipV="false" rot="0"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2" name="Shape 72"/>
          <p:cNvSpPr txBox="true"/>
          <p:nvPr isPhoto="false">
            <p:ph idx="4" type="body"/>
          </p:nvPr>
        </p:nvSpPr>
        <p:spPr>
          <a:xfrm flipH="false" flipV="false" rot="0"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25.09.2023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48" name="GroupShape 4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9" name="Shape 49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0" name="Shape 50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1" name="Shape 51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2" name="Shape 5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25.09.2023</a:t>
            </a:r>
          </a:p>
        </p:txBody>
      </p:sp>
      <p:sp>
        <p:nvSpPr>
          <p:cNvPr hidden="false" id="53" name="Shape 5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4" name="Shape 5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41" name="GroupShape 4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2" name="Shape 42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3" name="Shape 43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44" name="Shape 44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5" name="Shape 4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25.09.2023</a:t>
            </a:r>
          </a:p>
        </p:txBody>
      </p:sp>
      <p:sp>
        <p:nvSpPr>
          <p:cNvPr hidden="false" id="46" name="Shape 4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7" name="Shape 4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8" Target="../slideLayouts/slideLayout7.xml" Type="http://schemas.openxmlformats.org/officeDocument/2006/relationships/slideLayout"/>
  <Relationship Id="rId7" Target="../slideLayouts/slideLayout6.xml" Type="http://schemas.openxmlformats.org/officeDocument/2006/relationships/slideLayout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12" Target="../slideLayouts/slideLayout11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838200" y="365125"/>
            <a:ext cx="10515600" cy="1325562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25.09.2023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.jpeg" Type="http://schemas.openxmlformats.org/officeDocument/2006/relationships/image"/>
</Relationships>

</file>

<file path=ppt/slides/_rels/slide10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1.jpeg" Type="http://schemas.openxmlformats.org/officeDocument/2006/relationships/image"/>
</Relationships>

</file>

<file path=ppt/slides/_rels/slide11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2.jpe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2.jpeg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3.jpe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4.jpe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3" Target="../slideLayouts/slideLayout2.xml" Type="http://schemas.openxmlformats.org/officeDocument/2006/relationships/slideLayout"/>
  <Relationship Id="rId2" Target="../media/6.jpeg" Type="http://schemas.openxmlformats.org/officeDocument/2006/relationships/image"/>
  <Relationship Id="rId1" Target="../media/5.jpe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7.jpe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8.jpe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9.jpeg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0.jpe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8" name="Picture 7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246414" y="0"/>
            <a:ext cx="9699171" cy="685800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7" name="GroupShape 10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9" name="Picture 10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246414" y="0"/>
            <a:ext cx="9699171" cy="685800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0" name="GroupShape 11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12" name="Picture 11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350212"/>
            <a:ext cx="12192000" cy="6157576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9" name="GroupShape 7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81" name="Picture 8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246414" y="0"/>
            <a:ext cx="9699171" cy="685800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2" name="GroupShape 8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84" name="Picture 8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246414" y="0"/>
            <a:ext cx="9699171" cy="685800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5" name="GroupShape 8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6" name="Shape 8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Как говорить с детьми о </a:t>
            </a:r>
            <a:r>
              <a:t>коронавирусе</a:t>
            </a:r>
          </a:p>
        </p:txBody>
      </p:sp>
      <p:sp>
        <p:nvSpPr>
          <p:cNvPr hidden="false" id="87" name="Shape 87"/>
          <p:cNvSpPr txBox="true"/>
          <p:nvPr isPhoto="false">
            <p:ph idx="1" type="sub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89" name="Picture 8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246414" y="0"/>
            <a:ext cx="9699171" cy="685800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0" name="GroupShape 9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2" name="Picture 92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3018982" y="1825625"/>
            <a:ext cx="6154035" cy="4351338"/>
          </a:xfrm>
          <a:prstGeom prst="rect">
            <a:avLst/>
          </a:prstGeom>
        </p:spPr>
      </p:pic>
      <p:pic>
        <p:nvPicPr>
          <p:cNvPr hidden="false" id="94" name="Picture 94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246414" y="0"/>
            <a:ext cx="9699171" cy="685800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5" name="GroupShape 9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7" name="Picture 9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246414" y="0"/>
            <a:ext cx="9699171" cy="685800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8" name="GroupShape 9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0" name="Picture 10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756612"/>
            <a:ext cx="12192000" cy="5344776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1" name="GroupShape 10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3" name="Picture 10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246414" y="0"/>
            <a:ext cx="9699171" cy="685800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4" name="GroupShape 10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6" name="Picture 10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756612"/>
            <a:ext cx="12192000" cy="5344776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MyOffice-CoreFramework-Android/30-1057.739.7919.691.1@89f4a034c81d4209c3ded56ae0069fc9a02e31e4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2023-09-25T15:36:35Z</dcterms:modified>
</cp:coreProperties>
</file>